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83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69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49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56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2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46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01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7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3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39EEA7B-95C5-4E47-A425-D9BC9B3FE404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8F69DD-324F-4E71-B807-F40AA2EB58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66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7A90DC-97BB-41D0-AAC0-49AC2E665A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094" y="-71631"/>
            <a:ext cx="9780607" cy="69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0D88C7A-3837-4895-B0C5-B7F83FFE0403}"/>
              </a:ext>
            </a:extLst>
          </p:cNvPr>
          <p:cNvSpPr txBox="1"/>
          <p:nvPr/>
        </p:nvSpPr>
        <p:spPr>
          <a:xfrm>
            <a:off x="2209492" y="2225281"/>
            <a:ext cx="548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(Nombre y Apellido del Participante)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18739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</Words>
  <Application>Microsoft Office PowerPoint</Application>
  <PresentationFormat>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Matías Peydro</dc:creator>
  <cp:lastModifiedBy>Matías Peydro</cp:lastModifiedBy>
  <cp:revision>8</cp:revision>
  <dcterms:created xsi:type="dcterms:W3CDTF">2020-05-05T18:12:37Z</dcterms:created>
  <dcterms:modified xsi:type="dcterms:W3CDTF">2020-05-08T19:39:53Z</dcterms:modified>
</cp:coreProperties>
</file>