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19E7333-A8A4-4DF1-A9AC-9465BB01C2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D0D88C7A-3837-4895-B0C5-B7F83FFE0403}"/>
              </a:ext>
            </a:extLst>
          </p:cNvPr>
          <p:cNvSpPr txBox="1"/>
          <p:nvPr/>
        </p:nvSpPr>
        <p:spPr>
          <a:xfrm>
            <a:off x="2209492" y="2520844"/>
            <a:ext cx="548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(Nombre y Apellido del Participante)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187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7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5</cp:revision>
  <dcterms:created xsi:type="dcterms:W3CDTF">2020-05-05T18:12:37Z</dcterms:created>
  <dcterms:modified xsi:type="dcterms:W3CDTF">2020-05-15T02:54:33Z</dcterms:modified>
</cp:coreProperties>
</file>